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9" autoAdjust="0"/>
  </p:normalViewPr>
  <p:slideViewPr>
    <p:cSldViewPr>
      <p:cViewPr varScale="1">
        <p:scale>
          <a:sx n="49" d="100"/>
          <a:sy n="49" d="100"/>
        </p:scale>
        <p:origin x="1434" y="54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'2022'!$B$10:$L$10</c:f>
              <c:numCache>
                <c:formatCode>"$"#,##0.00</c:formatCode>
                <c:ptCount val="11"/>
                <c:pt idx="0">
                  <c:v>368571.81</c:v>
                </c:pt>
                <c:pt idx="1">
                  <c:v>365221.03</c:v>
                </c:pt>
                <c:pt idx="2">
                  <c:v>392360.08</c:v>
                </c:pt>
                <c:pt idx="3">
                  <c:v>969132.72</c:v>
                </c:pt>
                <c:pt idx="4">
                  <c:v>431895.78</c:v>
                </c:pt>
                <c:pt idx="5">
                  <c:v>626510.14</c:v>
                </c:pt>
                <c:pt idx="6">
                  <c:v>747305.7699999999</c:v>
                </c:pt>
                <c:pt idx="7">
                  <c:v>679916.84</c:v>
                </c:pt>
                <c:pt idx="8">
                  <c:v>605043.9</c:v>
                </c:pt>
                <c:pt idx="9">
                  <c:v>725737.01</c:v>
                </c:pt>
                <c:pt idx="10">
                  <c:v>549261.39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A-495F-98E1-4AAD03A84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265984"/>
        <c:axId val="170271872"/>
        <c:axId val="0"/>
      </c:bar3DChart>
      <c:catAx>
        <c:axId val="17026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70271872"/>
        <c:crosses val="autoZero"/>
        <c:auto val="1"/>
        <c:lblAlgn val="ctr"/>
        <c:lblOffset val="100"/>
        <c:noMultiLvlLbl val="0"/>
      </c:catAx>
      <c:valAx>
        <c:axId val="170271872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70265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13/12/2023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NOVIEMBRE 2023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923566"/>
              </p:ext>
            </p:extLst>
          </p:nvPr>
        </p:nvGraphicFramePr>
        <p:xfrm>
          <a:off x="617042" y="3775149"/>
          <a:ext cx="11161243" cy="468350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48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26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AGOSTO</a:t>
                      </a:r>
                      <a:endParaRPr lang="es-MX" sz="105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SEPTIEMBRE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OCTUBRE</a:t>
                      </a:r>
                      <a:r>
                        <a:rPr lang="es-MX" sz="9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NOVIEMBRE</a:t>
                      </a:r>
                      <a:endParaRPr lang="es-MX" sz="9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$332,289.81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$364,183.03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$389,247.88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$957,907.72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$429,820.78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$576,751.74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$731,245.35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$637,384.84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$579,605.10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$711,873.25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$529,261.39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$3,611.22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$4,900.00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$27,282.00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$1,038.00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$3,112.20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$11,225.00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$2,075.00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$48,758.40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$12,449.20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$42,532.00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$20,538.80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$13,863.76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$20,000.00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$368,571.81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$365,221.03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$392,360.08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$969,132.72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$431,895.78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$626,510.14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$747,305.77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$679,916.84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$605,043.90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$725,737.01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$549,261.39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BD7924-0E0A-4949-8B0D-701260B73B13}"/>
              </a:ext>
            </a:extLst>
          </p:cNvPr>
          <p:cNvSpPr/>
          <p:nvPr/>
        </p:nvSpPr>
        <p:spPr>
          <a:xfrm>
            <a:off x="209062" y="8532336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F734AC8-1A37-4423-8EB2-D38A2419B807}"/>
              </a:ext>
            </a:extLst>
          </p:cNvPr>
          <p:cNvSpPr/>
          <p:nvPr/>
        </p:nvSpPr>
        <p:spPr>
          <a:xfrm>
            <a:off x="7061761" y="8527677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265114" y="2262447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NOVIEMBRE 2023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04806"/>
              </p:ext>
            </p:extLst>
          </p:nvPr>
        </p:nvGraphicFramePr>
        <p:xfrm>
          <a:off x="-1719204" y="2921354"/>
          <a:ext cx="15773400" cy="549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1906</TotalTime>
  <Words>241</Words>
  <Application>Microsoft Office PowerPoint</Application>
  <PresentationFormat>Doble carta (432 x 279 mm)</PresentationFormat>
  <Paragraphs>103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Aparajita</vt:lpstr>
      <vt:lpstr>Arial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</cp:lastModifiedBy>
  <cp:revision>111</cp:revision>
  <cp:lastPrinted>2022-05-18T16:26:44Z</cp:lastPrinted>
  <dcterms:created xsi:type="dcterms:W3CDTF">2012-12-09T00:04:50Z</dcterms:created>
  <dcterms:modified xsi:type="dcterms:W3CDTF">2023-12-13T16:31:56Z</dcterms:modified>
</cp:coreProperties>
</file>